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4697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40" d="100"/>
          <a:sy n="40" d="100"/>
        </p:scale>
        <p:origin x="1170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68767"/>
            <a:ext cx="9144000" cy="1635396"/>
          </a:xfrm>
        </p:spPr>
        <p:txBody>
          <a:bodyPr anchor="b"/>
          <a:lstStyle>
            <a:lvl1pPr algn="ctr">
              <a:defRPr sz="41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67230"/>
            <a:ext cx="9144000" cy="1134120"/>
          </a:xfrm>
        </p:spPr>
        <p:txBody>
          <a:bodyPr/>
          <a:lstStyle>
            <a:lvl1pPr marL="0" indent="0" algn="ctr">
              <a:buNone/>
              <a:defRPr sz="1644"/>
            </a:lvl1pPr>
            <a:lvl2pPr marL="313182" indent="0" algn="ctr">
              <a:buNone/>
              <a:defRPr sz="1370"/>
            </a:lvl2pPr>
            <a:lvl3pPr marL="626364" indent="0" algn="ctr">
              <a:buNone/>
              <a:defRPr sz="1233"/>
            </a:lvl3pPr>
            <a:lvl4pPr marL="939546" indent="0" algn="ctr">
              <a:buNone/>
              <a:defRPr sz="1096"/>
            </a:lvl4pPr>
            <a:lvl5pPr marL="1252728" indent="0" algn="ctr">
              <a:buNone/>
              <a:defRPr sz="1096"/>
            </a:lvl5pPr>
            <a:lvl6pPr marL="1565910" indent="0" algn="ctr">
              <a:buNone/>
              <a:defRPr sz="1096"/>
            </a:lvl6pPr>
            <a:lvl7pPr marL="1879092" indent="0" algn="ctr">
              <a:buNone/>
              <a:defRPr sz="1096"/>
            </a:lvl7pPr>
            <a:lvl8pPr marL="2192274" indent="0" algn="ctr">
              <a:buNone/>
              <a:defRPr sz="1096"/>
            </a:lvl8pPr>
            <a:lvl9pPr marL="2505456" indent="0" algn="ctr">
              <a:buNone/>
              <a:defRPr sz="10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1440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6234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50094"/>
            <a:ext cx="2628900" cy="398084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50094"/>
            <a:ext cx="7734300" cy="39808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7073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7728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171092"/>
            <a:ext cx="10515600" cy="1953993"/>
          </a:xfrm>
        </p:spPr>
        <p:txBody>
          <a:bodyPr anchor="b"/>
          <a:lstStyle>
            <a:lvl1pPr>
              <a:defRPr sz="41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143570"/>
            <a:ext cx="10515600" cy="1027559"/>
          </a:xfrm>
        </p:spPr>
        <p:txBody>
          <a:bodyPr/>
          <a:lstStyle>
            <a:lvl1pPr marL="0" indent="0">
              <a:buNone/>
              <a:defRPr sz="1644">
                <a:solidFill>
                  <a:schemeClr val="tx1">
                    <a:tint val="75000"/>
                  </a:schemeClr>
                </a:solidFill>
              </a:defRPr>
            </a:lvl1pPr>
            <a:lvl2pPr marL="313182" indent="0">
              <a:buNone/>
              <a:defRPr sz="1370">
                <a:solidFill>
                  <a:schemeClr val="tx1">
                    <a:tint val="75000"/>
                  </a:schemeClr>
                </a:solidFill>
              </a:defRPr>
            </a:lvl2pPr>
            <a:lvl3pPr marL="626364" indent="0">
              <a:buNone/>
              <a:defRPr sz="1233">
                <a:solidFill>
                  <a:schemeClr val="tx1">
                    <a:tint val="75000"/>
                  </a:schemeClr>
                </a:solidFill>
              </a:defRPr>
            </a:lvl3pPr>
            <a:lvl4pPr marL="939546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4pPr>
            <a:lvl5pPr marL="1252728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5pPr>
            <a:lvl6pPr marL="1565910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6pPr>
            <a:lvl7pPr marL="1879092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7pPr>
            <a:lvl8pPr marL="2192274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8pPr>
            <a:lvl9pPr marL="2505456" indent="0">
              <a:buNone/>
              <a:defRPr sz="10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2054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50469"/>
            <a:ext cx="5181600" cy="29804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50469"/>
            <a:ext cx="5181600" cy="29804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0127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50094"/>
            <a:ext cx="10515600" cy="907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151519"/>
            <a:ext cx="5157787" cy="564342"/>
          </a:xfrm>
        </p:spPr>
        <p:txBody>
          <a:bodyPr anchor="b"/>
          <a:lstStyle>
            <a:lvl1pPr marL="0" indent="0">
              <a:buNone/>
              <a:defRPr sz="1644" b="1"/>
            </a:lvl1pPr>
            <a:lvl2pPr marL="313182" indent="0">
              <a:buNone/>
              <a:defRPr sz="1370" b="1"/>
            </a:lvl2pPr>
            <a:lvl3pPr marL="626364" indent="0">
              <a:buNone/>
              <a:defRPr sz="1233" b="1"/>
            </a:lvl3pPr>
            <a:lvl4pPr marL="939546" indent="0">
              <a:buNone/>
              <a:defRPr sz="1096" b="1"/>
            </a:lvl4pPr>
            <a:lvl5pPr marL="1252728" indent="0">
              <a:buNone/>
              <a:defRPr sz="1096" b="1"/>
            </a:lvl5pPr>
            <a:lvl6pPr marL="1565910" indent="0">
              <a:buNone/>
              <a:defRPr sz="1096" b="1"/>
            </a:lvl6pPr>
            <a:lvl7pPr marL="1879092" indent="0">
              <a:buNone/>
              <a:defRPr sz="1096" b="1"/>
            </a:lvl7pPr>
            <a:lvl8pPr marL="2192274" indent="0">
              <a:buNone/>
              <a:defRPr sz="1096" b="1"/>
            </a:lvl8pPr>
            <a:lvl9pPr marL="2505456" indent="0">
              <a:buNone/>
              <a:defRPr sz="10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715861"/>
            <a:ext cx="5157787" cy="2523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151519"/>
            <a:ext cx="5183188" cy="564342"/>
          </a:xfrm>
        </p:spPr>
        <p:txBody>
          <a:bodyPr anchor="b"/>
          <a:lstStyle>
            <a:lvl1pPr marL="0" indent="0">
              <a:buNone/>
              <a:defRPr sz="1644" b="1"/>
            </a:lvl1pPr>
            <a:lvl2pPr marL="313182" indent="0">
              <a:buNone/>
              <a:defRPr sz="1370" b="1"/>
            </a:lvl2pPr>
            <a:lvl3pPr marL="626364" indent="0">
              <a:buNone/>
              <a:defRPr sz="1233" b="1"/>
            </a:lvl3pPr>
            <a:lvl4pPr marL="939546" indent="0">
              <a:buNone/>
              <a:defRPr sz="1096" b="1"/>
            </a:lvl4pPr>
            <a:lvl5pPr marL="1252728" indent="0">
              <a:buNone/>
              <a:defRPr sz="1096" b="1"/>
            </a:lvl5pPr>
            <a:lvl6pPr marL="1565910" indent="0">
              <a:buNone/>
              <a:defRPr sz="1096" b="1"/>
            </a:lvl6pPr>
            <a:lvl7pPr marL="1879092" indent="0">
              <a:buNone/>
              <a:defRPr sz="1096" b="1"/>
            </a:lvl7pPr>
            <a:lvl8pPr marL="2192274" indent="0">
              <a:buNone/>
              <a:defRPr sz="1096" b="1"/>
            </a:lvl8pPr>
            <a:lvl9pPr marL="2505456" indent="0">
              <a:buNone/>
              <a:defRPr sz="10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715861"/>
            <a:ext cx="5183188" cy="2523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6198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4617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2019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13161"/>
            <a:ext cx="3932237" cy="1096063"/>
          </a:xfrm>
        </p:spPr>
        <p:txBody>
          <a:bodyPr anchor="b"/>
          <a:lstStyle>
            <a:lvl1pPr>
              <a:defRPr sz="21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76341"/>
            <a:ext cx="6172200" cy="3338208"/>
          </a:xfrm>
        </p:spPr>
        <p:txBody>
          <a:bodyPr/>
          <a:lstStyle>
            <a:lvl1pPr>
              <a:defRPr sz="2192"/>
            </a:lvl1pPr>
            <a:lvl2pPr>
              <a:defRPr sz="1918"/>
            </a:lvl2pPr>
            <a:lvl3pPr>
              <a:defRPr sz="1644"/>
            </a:lvl3pPr>
            <a:lvl4pPr>
              <a:defRPr sz="1370"/>
            </a:lvl4pPr>
            <a:lvl5pPr>
              <a:defRPr sz="1370"/>
            </a:lvl5pPr>
            <a:lvl6pPr>
              <a:defRPr sz="1370"/>
            </a:lvl6pPr>
            <a:lvl7pPr>
              <a:defRPr sz="1370"/>
            </a:lvl7pPr>
            <a:lvl8pPr>
              <a:defRPr sz="1370"/>
            </a:lvl8pPr>
            <a:lvl9pPr>
              <a:defRPr sz="13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409224"/>
            <a:ext cx="3932237" cy="2610762"/>
          </a:xfrm>
        </p:spPr>
        <p:txBody>
          <a:bodyPr/>
          <a:lstStyle>
            <a:lvl1pPr marL="0" indent="0">
              <a:buNone/>
              <a:defRPr sz="1096"/>
            </a:lvl1pPr>
            <a:lvl2pPr marL="313182" indent="0">
              <a:buNone/>
              <a:defRPr sz="959"/>
            </a:lvl2pPr>
            <a:lvl3pPr marL="626364" indent="0">
              <a:buNone/>
              <a:defRPr sz="822"/>
            </a:lvl3pPr>
            <a:lvl4pPr marL="939546" indent="0">
              <a:buNone/>
              <a:defRPr sz="685"/>
            </a:lvl4pPr>
            <a:lvl5pPr marL="1252728" indent="0">
              <a:buNone/>
              <a:defRPr sz="685"/>
            </a:lvl5pPr>
            <a:lvl6pPr marL="1565910" indent="0">
              <a:buNone/>
              <a:defRPr sz="685"/>
            </a:lvl6pPr>
            <a:lvl7pPr marL="1879092" indent="0">
              <a:buNone/>
              <a:defRPr sz="685"/>
            </a:lvl7pPr>
            <a:lvl8pPr marL="2192274" indent="0">
              <a:buNone/>
              <a:defRPr sz="685"/>
            </a:lvl8pPr>
            <a:lvl9pPr marL="2505456" indent="0">
              <a:buNone/>
              <a:defRPr sz="6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3873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13161"/>
            <a:ext cx="3932237" cy="1096063"/>
          </a:xfrm>
        </p:spPr>
        <p:txBody>
          <a:bodyPr anchor="b"/>
          <a:lstStyle>
            <a:lvl1pPr>
              <a:defRPr sz="21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676341"/>
            <a:ext cx="6172200" cy="3338208"/>
          </a:xfrm>
        </p:spPr>
        <p:txBody>
          <a:bodyPr anchor="t"/>
          <a:lstStyle>
            <a:lvl1pPr marL="0" indent="0">
              <a:buNone/>
              <a:defRPr sz="2192"/>
            </a:lvl1pPr>
            <a:lvl2pPr marL="313182" indent="0">
              <a:buNone/>
              <a:defRPr sz="1918"/>
            </a:lvl2pPr>
            <a:lvl3pPr marL="626364" indent="0">
              <a:buNone/>
              <a:defRPr sz="1644"/>
            </a:lvl3pPr>
            <a:lvl4pPr marL="939546" indent="0">
              <a:buNone/>
              <a:defRPr sz="1370"/>
            </a:lvl4pPr>
            <a:lvl5pPr marL="1252728" indent="0">
              <a:buNone/>
              <a:defRPr sz="1370"/>
            </a:lvl5pPr>
            <a:lvl6pPr marL="1565910" indent="0">
              <a:buNone/>
              <a:defRPr sz="1370"/>
            </a:lvl6pPr>
            <a:lvl7pPr marL="1879092" indent="0">
              <a:buNone/>
              <a:defRPr sz="1370"/>
            </a:lvl7pPr>
            <a:lvl8pPr marL="2192274" indent="0">
              <a:buNone/>
              <a:defRPr sz="1370"/>
            </a:lvl8pPr>
            <a:lvl9pPr marL="2505456" indent="0">
              <a:buNone/>
              <a:defRPr sz="13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409224"/>
            <a:ext cx="3932237" cy="2610762"/>
          </a:xfrm>
        </p:spPr>
        <p:txBody>
          <a:bodyPr/>
          <a:lstStyle>
            <a:lvl1pPr marL="0" indent="0">
              <a:buNone/>
              <a:defRPr sz="1096"/>
            </a:lvl1pPr>
            <a:lvl2pPr marL="313182" indent="0">
              <a:buNone/>
              <a:defRPr sz="959"/>
            </a:lvl2pPr>
            <a:lvl3pPr marL="626364" indent="0">
              <a:buNone/>
              <a:defRPr sz="822"/>
            </a:lvl3pPr>
            <a:lvl4pPr marL="939546" indent="0">
              <a:buNone/>
              <a:defRPr sz="685"/>
            </a:lvl4pPr>
            <a:lvl5pPr marL="1252728" indent="0">
              <a:buNone/>
              <a:defRPr sz="685"/>
            </a:lvl5pPr>
            <a:lvl6pPr marL="1565910" indent="0">
              <a:buNone/>
              <a:defRPr sz="685"/>
            </a:lvl6pPr>
            <a:lvl7pPr marL="1879092" indent="0">
              <a:buNone/>
              <a:defRPr sz="685"/>
            </a:lvl7pPr>
            <a:lvl8pPr marL="2192274" indent="0">
              <a:buNone/>
              <a:defRPr sz="685"/>
            </a:lvl8pPr>
            <a:lvl9pPr marL="2505456" indent="0">
              <a:buNone/>
              <a:defRPr sz="6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609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50094"/>
            <a:ext cx="10515600" cy="907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50469"/>
            <a:ext cx="10515600" cy="2980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353806"/>
            <a:ext cx="2743200" cy="2500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4253D-15E5-40B5-B96B-5909731B14CE}" type="datetimeFigureOut">
              <a:rPr lang="en-CA" smtClean="0"/>
              <a:t>2022-11-29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353806"/>
            <a:ext cx="4114800" cy="2500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353806"/>
            <a:ext cx="2743200" cy="2500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3705E-0351-4606-B9E9-CCFE34C470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6830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26364" rtl="0" eaLnBrk="1" latinLnBrk="0" hangingPunct="1">
        <a:lnSpc>
          <a:spcPct val="90000"/>
        </a:lnSpc>
        <a:spcBef>
          <a:spcPct val="0"/>
        </a:spcBef>
        <a:buNone/>
        <a:defRPr sz="30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591" indent="-156591" algn="l" defTabSz="626364" rtl="0" eaLnBrk="1" latinLnBrk="0" hangingPunct="1">
        <a:lnSpc>
          <a:spcPct val="90000"/>
        </a:lnSpc>
        <a:spcBef>
          <a:spcPts val="685"/>
        </a:spcBef>
        <a:buFont typeface="Arial" panose="020B0604020202020204" pitchFamily="34" charset="0"/>
        <a:buChar char="•"/>
        <a:defRPr sz="1918" kern="1200">
          <a:solidFill>
            <a:schemeClr val="tx1"/>
          </a:solidFill>
          <a:latin typeface="+mn-lt"/>
          <a:ea typeface="+mn-ea"/>
          <a:cs typeface="+mn-cs"/>
        </a:defRPr>
      </a:lvl1pPr>
      <a:lvl2pPr marL="469773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2pPr>
      <a:lvl3pPr marL="782955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370" kern="1200">
          <a:solidFill>
            <a:schemeClr val="tx1"/>
          </a:solidFill>
          <a:latin typeface="+mn-lt"/>
          <a:ea typeface="+mn-ea"/>
          <a:cs typeface="+mn-cs"/>
        </a:defRPr>
      </a:lvl3pPr>
      <a:lvl4pPr marL="1096137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4pPr>
      <a:lvl5pPr marL="1409319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5pPr>
      <a:lvl6pPr marL="1722501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6pPr>
      <a:lvl7pPr marL="2035683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7pPr>
      <a:lvl8pPr marL="2348865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8pPr>
      <a:lvl9pPr marL="2662047" indent="-156591" algn="l" defTabSz="626364" rtl="0" eaLnBrk="1" latinLnBrk="0" hangingPunct="1">
        <a:lnSpc>
          <a:spcPct val="90000"/>
        </a:lnSpc>
        <a:spcBef>
          <a:spcPts val="343"/>
        </a:spcBef>
        <a:buFont typeface="Arial" panose="020B0604020202020204" pitchFamily="34" charset="0"/>
        <a:buChar char="•"/>
        <a:defRPr sz="12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1pPr>
      <a:lvl2pPr marL="313182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2pPr>
      <a:lvl3pPr marL="626364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3pPr>
      <a:lvl4pPr marL="939546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4pPr>
      <a:lvl5pPr marL="1252728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5pPr>
      <a:lvl6pPr marL="1565910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6pPr>
      <a:lvl7pPr marL="1879092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7pPr>
      <a:lvl8pPr marL="2192274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8pPr>
      <a:lvl9pPr marL="2505456" algn="l" defTabSz="626364" rtl="0" eaLnBrk="1" latinLnBrk="0" hangingPunct="1">
        <a:defRPr sz="12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fire">
            <a:hlinkClick r:id="" action="ppaction://media"/>
            <a:extLst>
              <a:ext uri="{FF2B5EF4-FFF2-40B4-BE49-F238E27FC236}">
                <a16:creationId xmlns:a16="http://schemas.microsoft.com/office/drawing/2014/main" id="{B005B559-475C-9053-4C42-BA2E677508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7179" t="56359"/>
          <a:stretch/>
        </p:blipFill>
        <p:spPr>
          <a:xfrm>
            <a:off x="185966" y="1185236"/>
            <a:ext cx="11820073" cy="1717691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40A3B59-77E5-A70E-BB2B-858DFD160EA6}"/>
              </a:ext>
            </a:extLst>
          </p:cNvPr>
          <p:cNvSpPr/>
          <p:nvPr/>
        </p:nvSpPr>
        <p:spPr>
          <a:xfrm>
            <a:off x="-1470771" y="-2451500"/>
            <a:ext cx="14748532" cy="9600411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314306" y="3553313"/>
                </a:moveTo>
                <a:lnTo>
                  <a:pt x="2548849" y="3553313"/>
                </a:lnTo>
                <a:lnTo>
                  <a:pt x="2578339" y="3589982"/>
                </a:lnTo>
                <a:lnTo>
                  <a:pt x="2548849" y="3623265"/>
                </a:lnTo>
                <a:lnTo>
                  <a:pt x="2314306" y="3623265"/>
                </a:lnTo>
                <a:close/>
                <a:moveTo>
                  <a:pt x="8972280" y="3399694"/>
                </a:moveTo>
                <a:lnTo>
                  <a:pt x="9248658" y="3399694"/>
                </a:lnTo>
                <a:lnTo>
                  <a:pt x="9248658" y="3623265"/>
                </a:lnTo>
                <a:lnTo>
                  <a:pt x="8972280" y="3623265"/>
                </a:lnTo>
                <a:close/>
                <a:moveTo>
                  <a:pt x="7657831" y="3399694"/>
                </a:moveTo>
                <a:lnTo>
                  <a:pt x="7892867" y="3399694"/>
                </a:lnTo>
                <a:lnTo>
                  <a:pt x="7924650" y="3441699"/>
                </a:lnTo>
                <a:lnTo>
                  <a:pt x="7891935" y="3486791"/>
                </a:lnTo>
                <a:lnTo>
                  <a:pt x="7657831" y="3486791"/>
                </a:lnTo>
                <a:close/>
                <a:moveTo>
                  <a:pt x="2904856" y="3399694"/>
                </a:moveTo>
                <a:lnTo>
                  <a:pt x="3181233" y="3399694"/>
                </a:lnTo>
                <a:lnTo>
                  <a:pt x="3181233" y="3623265"/>
                </a:lnTo>
                <a:lnTo>
                  <a:pt x="2904856" y="3623265"/>
                </a:lnTo>
                <a:close/>
                <a:moveTo>
                  <a:pt x="2314306" y="3399694"/>
                </a:moveTo>
                <a:lnTo>
                  <a:pt x="2548849" y="3399694"/>
                </a:lnTo>
                <a:lnTo>
                  <a:pt x="2578339" y="3433620"/>
                </a:lnTo>
                <a:lnTo>
                  <a:pt x="2548849" y="3471017"/>
                </a:lnTo>
                <a:lnTo>
                  <a:pt x="2314306" y="3471017"/>
                </a:lnTo>
                <a:close/>
                <a:moveTo>
                  <a:pt x="1733281" y="3399694"/>
                </a:moveTo>
                <a:lnTo>
                  <a:pt x="1979483" y="3399694"/>
                </a:lnTo>
                <a:lnTo>
                  <a:pt x="1979483" y="3508736"/>
                </a:lnTo>
                <a:lnTo>
                  <a:pt x="1733281" y="3508736"/>
                </a:lnTo>
                <a:close/>
                <a:moveTo>
                  <a:pt x="9983982" y="3309168"/>
                </a:moveTo>
                <a:lnTo>
                  <a:pt x="10197652" y="3522988"/>
                </a:lnTo>
                <a:lnTo>
                  <a:pt x="10197652" y="3713748"/>
                </a:lnTo>
                <a:lnTo>
                  <a:pt x="10319725" y="3783742"/>
                </a:lnTo>
                <a:lnTo>
                  <a:pt x="10319725" y="3522999"/>
                </a:lnTo>
                <a:lnTo>
                  <a:pt x="10532419" y="3309168"/>
                </a:lnTo>
                <a:lnTo>
                  <a:pt x="10388305" y="3309168"/>
                </a:lnTo>
                <a:lnTo>
                  <a:pt x="10258688" y="3439470"/>
                </a:lnTo>
                <a:lnTo>
                  <a:pt x="10129072" y="3309168"/>
                </a:lnTo>
                <a:close/>
                <a:moveTo>
                  <a:pt x="9542180" y="3309168"/>
                </a:moveTo>
                <a:lnTo>
                  <a:pt x="9450283" y="3401473"/>
                </a:lnTo>
                <a:lnTo>
                  <a:pt x="9450283" y="3623265"/>
                </a:lnTo>
                <a:lnTo>
                  <a:pt x="9542180" y="3713790"/>
                </a:lnTo>
                <a:lnTo>
                  <a:pt x="9828844" y="3713790"/>
                </a:lnTo>
                <a:lnTo>
                  <a:pt x="9919370" y="3623265"/>
                </a:lnTo>
                <a:lnTo>
                  <a:pt x="9919370" y="3471017"/>
                </a:lnTo>
                <a:lnTo>
                  <a:pt x="9631334" y="3471017"/>
                </a:lnTo>
                <a:lnTo>
                  <a:pt x="9713630" y="3553313"/>
                </a:lnTo>
                <a:lnTo>
                  <a:pt x="9797298" y="3553313"/>
                </a:lnTo>
                <a:lnTo>
                  <a:pt x="9797298" y="3623265"/>
                </a:lnTo>
                <a:lnTo>
                  <a:pt x="9572356" y="3623265"/>
                </a:lnTo>
                <a:lnTo>
                  <a:pt x="9572356" y="3399694"/>
                </a:lnTo>
                <a:lnTo>
                  <a:pt x="9843932" y="3399694"/>
                </a:lnTo>
                <a:lnTo>
                  <a:pt x="9933772" y="3309168"/>
                </a:lnTo>
                <a:close/>
                <a:moveTo>
                  <a:pt x="8942106" y="3309168"/>
                </a:moveTo>
                <a:lnTo>
                  <a:pt x="8850208" y="3401226"/>
                </a:lnTo>
                <a:lnTo>
                  <a:pt x="8850208" y="3621732"/>
                </a:lnTo>
                <a:lnTo>
                  <a:pt x="8942106" y="3713790"/>
                </a:lnTo>
                <a:lnTo>
                  <a:pt x="9278833" y="3713790"/>
                </a:lnTo>
                <a:lnTo>
                  <a:pt x="9370730" y="3621732"/>
                </a:lnTo>
                <a:lnTo>
                  <a:pt x="9370730" y="3401226"/>
                </a:lnTo>
                <a:lnTo>
                  <a:pt x="9278833" y="3309168"/>
                </a:lnTo>
                <a:close/>
                <a:moveTo>
                  <a:pt x="7535758" y="3309168"/>
                </a:moveTo>
                <a:lnTo>
                  <a:pt x="7535758" y="3713790"/>
                </a:lnTo>
                <a:lnTo>
                  <a:pt x="7657831" y="3713790"/>
                </a:lnTo>
                <a:lnTo>
                  <a:pt x="7657831" y="3578688"/>
                </a:lnTo>
                <a:lnTo>
                  <a:pt x="7891249" y="3578688"/>
                </a:lnTo>
                <a:lnTo>
                  <a:pt x="7928036" y="3614510"/>
                </a:lnTo>
                <a:lnTo>
                  <a:pt x="7928036" y="3713576"/>
                </a:lnTo>
                <a:lnTo>
                  <a:pt x="8050108" y="3783742"/>
                </a:lnTo>
                <a:lnTo>
                  <a:pt x="8050108" y="3597890"/>
                </a:lnTo>
                <a:lnTo>
                  <a:pt x="7980156" y="3527939"/>
                </a:lnTo>
                <a:lnTo>
                  <a:pt x="8050108" y="3433984"/>
                </a:lnTo>
                <a:lnTo>
                  <a:pt x="7958211" y="3309168"/>
                </a:lnTo>
                <a:close/>
                <a:moveTo>
                  <a:pt x="6935683" y="3309168"/>
                </a:moveTo>
                <a:lnTo>
                  <a:pt x="7025523" y="3399694"/>
                </a:lnTo>
                <a:lnTo>
                  <a:pt x="7145538" y="3399694"/>
                </a:lnTo>
                <a:lnTo>
                  <a:pt x="7145538" y="3783742"/>
                </a:lnTo>
                <a:lnTo>
                  <a:pt x="7267610" y="3713790"/>
                </a:lnTo>
                <a:lnTo>
                  <a:pt x="7267610" y="3399694"/>
                </a:lnTo>
                <a:lnTo>
                  <a:pt x="7387625" y="3399694"/>
                </a:lnTo>
                <a:lnTo>
                  <a:pt x="7477465" y="3309168"/>
                </a:lnTo>
                <a:close/>
                <a:moveTo>
                  <a:pt x="6049858" y="3309168"/>
                </a:moveTo>
                <a:lnTo>
                  <a:pt x="6049858" y="3713790"/>
                </a:lnTo>
                <a:lnTo>
                  <a:pt x="6428420" y="3713790"/>
                </a:lnTo>
                <a:lnTo>
                  <a:pt x="6518945" y="3623265"/>
                </a:lnTo>
                <a:lnTo>
                  <a:pt x="6171931" y="3623265"/>
                </a:lnTo>
                <a:lnTo>
                  <a:pt x="6171931" y="3553313"/>
                </a:lnTo>
                <a:lnTo>
                  <a:pt x="6392072" y="3553313"/>
                </a:lnTo>
                <a:lnTo>
                  <a:pt x="6474368" y="3471017"/>
                </a:lnTo>
                <a:lnTo>
                  <a:pt x="6171931" y="3471017"/>
                </a:lnTo>
                <a:lnTo>
                  <a:pt x="6171931" y="3399694"/>
                </a:lnTo>
                <a:lnTo>
                  <a:pt x="6443507" y="3399694"/>
                </a:lnTo>
                <a:lnTo>
                  <a:pt x="6533347" y="3309168"/>
                </a:lnTo>
                <a:close/>
                <a:moveTo>
                  <a:pt x="4878284" y="3309168"/>
                </a:moveTo>
                <a:lnTo>
                  <a:pt x="4968123" y="3399694"/>
                </a:lnTo>
                <a:lnTo>
                  <a:pt x="5088138" y="3399694"/>
                </a:lnTo>
                <a:lnTo>
                  <a:pt x="5088138" y="3713790"/>
                </a:lnTo>
                <a:lnTo>
                  <a:pt x="5210210" y="3783742"/>
                </a:lnTo>
                <a:lnTo>
                  <a:pt x="5210210" y="3399694"/>
                </a:lnTo>
                <a:lnTo>
                  <a:pt x="5330225" y="3399694"/>
                </a:lnTo>
                <a:lnTo>
                  <a:pt x="5420065" y="3309168"/>
                </a:lnTo>
                <a:close/>
                <a:moveTo>
                  <a:pt x="3944833" y="3309168"/>
                </a:moveTo>
                <a:lnTo>
                  <a:pt x="4034673" y="3399694"/>
                </a:lnTo>
                <a:lnTo>
                  <a:pt x="4154688" y="3399694"/>
                </a:lnTo>
                <a:lnTo>
                  <a:pt x="4154688" y="3713790"/>
                </a:lnTo>
                <a:lnTo>
                  <a:pt x="4276761" y="3783742"/>
                </a:lnTo>
                <a:lnTo>
                  <a:pt x="4276761" y="3399694"/>
                </a:lnTo>
                <a:lnTo>
                  <a:pt x="4396775" y="3399694"/>
                </a:lnTo>
                <a:lnTo>
                  <a:pt x="4486615" y="3309168"/>
                </a:lnTo>
                <a:close/>
                <a:moveTo>
                  <a:pt x="2874681" y="3309168"/>
                </a:moveTo>
                <a:lnTo>
                  <a:pt x="2782783" y="3401226"/>
                </a:lnTo>
                <a:lnTo>
                  <a:pt x="2782783" y="3621732"/>
                </a:lnTo>
                <a:lnTo>
                  <a:pt x="2874681" y="3713790"/>
                </a:lnTo>
                <a:lnTo>
                  <a:pt x="3211408" y="3713790"/>
                </a:lnTo>
                <a:lnTo>
                  <a:pt x="3303306" y="3621732"/>
                </a:lnTo>
                <a:lnTo>
                  <a:pt x="3303306" y="3401226"/>
                </a:lnTo>
                <a:lnTo>
                  <a:pt x="3211408" y="3309168"/>
                </a:lnTo>
                <a:close/>
                <a:moveTo>
                  <a:pt x="2192233" y="3309168"/>
                </a:moveTo>
                <a:lnTo>
                  <a:pt x="2192233" y="3713790"/>
                </a:lnTo>
                <a:lnTo>
                  <a:pt x="2620172" y="3713790"/>
                </a:lnTo>
                <a:lnTo>
                  <a:pt x="2712070" y="3589661"/>
                </a:lnTo>
                <a:lnTo>
                  <a:pt x="2654462" y="3511479"/>
                </a:lnTo>
                <a:lnTo>
                  <a:pt x="2712070" y="3433298"/>
                </a:lnTo>
                <a:lnTo>
                  <a:pt x="2620172" y="3309168"/>
                </a:lnTo>
                <a:close/>
                <a:moveTo>
                  <a:pt x="1703105" y="3309168"/>
                </a:moveTo>
                <a:lnTo>
                  <a:pt x="1611208" y="3399694"/>
                </a:lnTo>
                <a:lnTo>
                  <a:pt x="1611208" y="3783742"/>
                </a:lnTo>
                <a:lnTo>
                  <a:pt x="1733281" y="3714476"/>
                </a:lnTo>
                <a:lnTo>
                  <a:pt x="1733281" y="3597890"/>
                </a:lnTo>
                <a:lnTo>
                  <a:pt x="1979483" y="3597890"/>
                </a:lnTo>
                <a:lnTo>
                  <a:pt x="1979483" y="3713790"/>
                </a:lnTo>
                <a:lnTo>
                  <a:pt x="2101555" y="3713790"/>
                </a:lnTo>
                <a:lnTo>
                  <a:pt x="2101555" y="3399694"/>
                </a:lnTo>
                <a:lnTo>
                  <a:pt x="2009658" y="3309168"/>
                </a:lnTo>
                <a:close/>
                <a:moveTo>
                  <a:pt x="8467456" y="3239217"/>
                </a:moveTo>
                <a:lnTo>
                  <a:pt x="8345383" y="3309747"/>
                </a:lnTo>
                <a:lnTo>
                  <a:pt x="8345383" y="3713790"/>
                </a:lnTo>
                <a:lnTo>
                  <a:pt x="8723944" y="3713790"/>
                </a:lnTo>
                <a:lnTo>
                  <a:pt x="8814470" y="3623265"/>
                </a:lnTo>
                <a:lnTo>
                  <a:pt x="8467456" y="3623265"/>
                </a:lnTo>
                <a:close/>
                <a:moveTo>
                  <a:pt x="8257906" y="3239217"/>
                </a:moveTo>
                <a:lnTo>
                  <a:pt x="8135833" y="3309747"/>
                </a:lnTo>
                <a:lnTo>
                  <a:pt x="8135833" y="3713105"/>
                </a:lnTo>
                <a:lnTo>
                  <a:pt x="8257906" y="3713790"/>
                </a:lnTo>
                <a:close/>
                <a:moveTo>
                  <a:pt x="5963904" y="3239217"/>
                </a:moveTo>
                <a:lnTo>
                  <a:pt x="5841832" y="3309854"/>
                </a:lnTo>
                <a:lnTo>
                  <a:pt x="5841832" y="3471017"/>
                </a:lnTo>
                <a:lnTo>
                  <a:pt x="5600430" y="3471017"/>
                </a:lnTo>
                <a:lnTo>
                  <a:pt x="5600430" y="3309168"/>
                </a:lnTo>
                <a:lnTo>
                  <a:pt x="5478358" y="3309168"/>
                </a:lnTo>
                <a:lnTo>
                  <a:pt x="5478358" y="3713105"/>
                </a:lnTo>
                <a:lnTo>
                  <a:pt x="5600430" y="3713790"/>
                </a:lnTo>
                <a:lnTo>
                  <a:pt x="5600430" y="3553313"/>
                </a:lnTo>
                <a:lnTo>
                  <a:pt x="5841832" y="3553313"/>
                </a:lnTo>
                <a:lnTo>
                  <a:pt x="5841832" y="3713790"/>
                </a:lnTo>
                <a:lnTo>
                  <a:pt x="5963904" y="3713790"/>
                </a:lnTo>
                <a:close/>
                <a:moveTo>
                  <a:pt x="3873205" y="3239217"/>
                </a:moveTo>
                <a:lnTo>
                  <a:pt x="3751133" y="3309726"/>
                </a:lnTo>
                <a:lnTo>
                  <a:pt x="3751133" y="3623265"/>
                </a:lnTo>
                <a:lnTo>
                  <a:pt x="3504931" y="3623265"/>
                </a:lnTo>
                <a:lnTo>
                  <a:pt x="3504931" y="3309854"/>
                </a:lnTo>
                <a:lnTo>
                  <a:pt x="3382858" y="3309168"/>
                </a:lnTo>
                <a:lnTo>
                  <a:pt x="3382858" y="3621893"/>
                </a:lnTo>
                <a:lnTo>
                  <a:pt x="3474756" y="3713790"/>
                </a:lnTo>
                <a:lnTo>
                  <a:pt x="3781308" y="3713790"/>
                </a:lnTo>
                <a:lnTo>
                  <a:pt x="3873205" y="36218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CA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D7D3FF-3FBC-AD43-F971-44F4AA607341}"/>
              </a:ext>
            </a:extLst>
          </p:cNvPr>
          <p:cNvSpPr/>
          <p:nvPr/>
        </p:nvSpPr>
        <p:spPr>
          <a:xfrm>
            <a:off x="8429517" y="400436"/>
            <a:ext cx="2916184" cy="584775"/>
          </a:xfrm>
          <a:prstGeom prst="rect">
            <a:avLst/>
          </a:prstGeom>
          <a:noFill/>
        </p:spPr>
        <p:txBody>
          <a:bodyPr wrap="none" lIns="91441" tIns="45719" rIns="91441" bIns="45719">
            <a:spAutoFit/>
          </a:bodyPr>
          <a:lstStyle/>
          <a:p>
            <a:pPr algn="ctr"/>
            <a:r>
              <a:rPr lang="en-US" sz="3200" dirty="0">
                <a:ln w="3175">
                  <a:solidFill>
                    <a:schemeClr val="accent1"/>
                  </a:solidFill>
                </a:ln>
                <a:solidFill>
                  <a:srgbClr val="FFD7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tmanForeverAlternate" panose="00000400000000000000" pitchFamily="2" charset="0"/>
              </a:rPr>
              <a:t>zshahba3</a:t>
            </a:r>
          </a:p>
        </p:txBody>
      </p:sp>
    </p:spTree>
    <p:extLst>
      <p:ext uri="{BB962C8B-B14F-4D97-AF65-F5344CB8AC3E}">
        <p14:creationId xmlns:p14="http://schemas.microsoft.com/office/powerpoint/2010/main" val="336719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365</TotalTime>
  <Words>1</Words>
  <Application>Microsoft Office PowerPoint</Application>
  <PresentationFormat>Custom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BatmanForeverAlternate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Zeerak Shahbaz</dc:creator>
  <cp:lastModifiedBy>Zeerak Shahbaz</cp:lastModifiedBy>
  <cp:revision>3</cp:revision>
  <dcterms:created xsi:type="dcterms:W3CDTF">2022-11-28T02:19:43Z</dcterms:created>
  <dcterms:modified xsi:type="dcterms:W3CDTF">2022-11-29T19:05:49Z</dcterms:modified>
</cp:coreProperties>
</file>

<file path=docProps/thumbnail.jpeg>
</file>